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1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83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19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8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3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58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40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19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18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22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B14C6-9920-4290-B646-1CA23AD47D96}" type="datetimeFigureOut">
              <a:rPr lang="en-IN" smtClean="0"/>
              <a:t>07-02-2022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8229-596E-4681-893C-89AD113743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09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5" y="445942"/>
            <a:ext cx="11161568" cy="59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9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61" y="428624"/>
            <a:ext cx="11265477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1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5" y="402647"/>
            <a:ext cx="11161568" cy="605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2" y="437283"/>
            <a:ext cx="11109614" cy="59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4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" y="398318"/>
            <a:ext cx="11222182" cy="60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6" y="437283"/>
            <a:ext cx="11178886" cy="59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7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52" y="523874"/>
            <a:ext cx="1109229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6" y="523874"/>
            <a:ext cx="11178886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85737"/>
            <a:ext cx="7820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5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6" y="575829"/>
            <a:ext cx="11178886" cy="57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42" y="567170"/>
            <a:ext cx="11300114" cy="57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3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428624"/>
            <a:ext cx="111442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95262"/>
            <a:ext cx="115919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5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96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45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103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2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11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524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18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183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15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20" y="558511"/>
            <a:ext cx="11248159" cy="574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20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48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971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320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463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2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252412"/>
            <a:ext cx="81057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0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56" y="393988"/>
            <a:ext cx="11178886" cy="60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1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20" y="601806"/>
            <a:ext cx="11248159" cy="56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5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5" y="549852"/>
            <a:ext cx="11161568" cy="575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85762"/>
            <a:ext cx="117824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0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393988"/>
            <a:ext cx="11144250" cy="60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8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0</Words>
  <Application>Microsoft Office PowerPoint</Application>
  <PresentationFormat>Widescreen</PresentationFormat>
  <Paragraphs>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21</cp:revision>
  <dcterms:created xsi:type="dcterms:W3CDTF">2022-02-07T05:33:18Z</dcterms:created>
  <dcterms:modified xsi:type="dcterms:W3CDTF">2022-02-07T08:32:25Z</dcterms:modified>
</cp:coreProperties>
</file>